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7" r:id="rId5"/>
    <p:sldId id="258" r:id="rId6"/>
    <p:sldId id="259" r:id="rId7"/>
    <p:sldId id="292" r:id="rId8"/>
    <p:sldId id="262" r:id="rId9"/>
    <p:sldId id="293" r:id="rId10"/>
    <p:sldId id="263" r:id="rId11"/>
    <p:sldId id="294" r:id="rId12"/>
    <p:sldId id="264" r:id="rId13"/>
    <p:sldId id="295" r:id="rId14"/>
    <p:sldId id="265" r:id="rId15"/>
    <p:sldId id="296" r:id="rId16"/>
    <p:sldId id="276" r:id="rId17"/>
    <p:sldId id="297" r:id="rId18"/>
    <p:sldId id="284" r:id="rId19"/>
    <p:sldId id="298" r:id="rId20"/>
    <p:sldId id="289" r:id="rId21"/>
    <p:sldId id="299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B4F27-32BC-4BC5-8EF2-ECE5450E9217}" v="96" dt="2021-11-05T09:25:5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78" y="72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9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228F-D396-4704-A28B-2AB4E04C9D70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DFC5-6D2C-4FB7-B45C-40827CF71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2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8AD3-DC3A-4E1D-8A74-AA46F72E5A5A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A9FCC-F64A-4F00-966F-09093F40D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5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A9FCC-F64A-4F00-966F-09093F40DB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17239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28439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98146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79491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39676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1891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6107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30544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31044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88569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34842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083B-AFC9-4D8C-BB71-99A27A92D8F6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6D40-CFA7-4817-8A10-C61561D94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nip.bt.com/list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yprofile.bt.com/academy/subject/wellbeing/Pages/BT/What-can-I-do-to-help-myself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nip.bt.com/list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yprofile.bt.com/academy/subject/wellbeing/Pages/BT/What-can-i-do-to-help-other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nip.bt.com/list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yprofile.bt.com/academy/subject/wellbeing/Pages/BT/Search-for-Volunteer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5699" y="-5509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065" y="0"/>
            <a:ext cx="10150997" cy="7194333"/>
          </a:xfrm>
          <a:prstGeom prst="rect">
            <a:avLst/>
          </a:prstGeom>
        </p:spPr>
      </p:pic>
      <p:pic>
        <p:nvPicPr>
          <p:cNvPr id="6" name="You've Got a Friend in Me 30SecondSnip">
            <a:hlinkClick r:id="" action="ppaction://media"/>
            <a:extLst>
              <a:ext uri="{FF2B5EF4-FFF2-40B4-BE49-F238E27FC236}">
                <a16:creationId xmlns:a16="http://schemas.microsoft.com/office/drawing/2014/main" id="{7F19AE06-4E3B-4C51-877A-46854AAB4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0180" y="6614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865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6393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505" y="2684645"/>
            <a:ext cx="11846170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</a:rPr>
              <a:t>To find resources to help you</a:t>
            </a:r>
          </a:p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  <a:hlinkClick r:id="rId3"/>
              </a:rPr>
              <a:t>http://snip.bt.com/listen</a:t>
            </a:r>
            <a:r>
              <a:rPr lang="en-GB" sz="6600" dirty="0">
                <a:solidFill>
                  <a:schemeClr val="bg1"/>
                </a:solidFill>
              </a:rPr>
              <a:t>   following the link to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u="sng" dirty="0">
                <a:hlinkClick r:id="rId4"/>
              </a:rPr>
              <a:t>What can I do to help myself ?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AF8EE-36EC-4668-92EB-E35B02199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01" y="-253088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7791"/>
      </p:ext>
    </p:extLst>
  </p:cSld>
  <p:clrMapOvr>
    <a:masterClrMapping/>
  </p:clrMapOvr>
  <p:transition spd="slow" advClick="0" advTm="130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885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176" y="-75843"/>
            <a:ext cx="13759361" cy="7009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961" y="1719417"/>
            <a:ext cx="6819059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We have members across the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2668D-0404-4541-A2C2-F6F3921C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23" y="62033"/>
            <a:ext cx="6819059" cy="148809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AB399D-4843-4EA9-A7AA-D34618A48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87069"/>
              </p:ext>
            </p:extLst>
          </p:nvPr>
        </p:nvGraphicFramePr>
        <p:xfrm>
          <a:off x="629717" y="1719417"/>
          <a:ext cx="3835079" cy="4693920"/>
        </p:xfrm>
        <a:graphic>
          <a:graphicData uri="http://schemas.openxmlformats.org/drawingml/2006/table">
            <a:tbl>
              <a:tblPr/>
              <a:tblGrid>
                <a:gridCol w="2469728">
                  <a:extLst>
                    <a:ext uri="{9D8B030D-6E8A-4147-A177-3AD203B41FA5}">
                      <a16:colId xmlns:a16="http://schemas.microsoft.com/office/drawing/2014/main" val="3072389826"/>
                    </a:ext>
                  </a:extLst>
                </a:gridCol>
                <a:gridCol w="1365351">
                  <a:extLst>
                    <a:ext uri="{9D8B030D-6E8A-4147-A177-3AD203B41FA5}">
                      <a16:colId xmlns:a16="http://schemas.microsoft.com/office/drawing/2014/main" val="2286362678"/>
                    </a:ext>
                  </a:extLst>
                </a:gridCol>
              </a:tblGrid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23052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438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10979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06494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14773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34413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186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25178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749122"/>
                  </a:ext>
                </a:extLst>
              </a:tr>
              <a:tr h="35016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01814"/>
                  </a:ext>
                </a:extLst>
              </a:tr>
              <a:tr h="364751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179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E390034-678C-4CDC-9806-E3938B73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69" y="3241431"/>
            <a:ext cx="6239387" cy="31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5965"/>
      </p:ext>
    </p:ext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06" objId="6"/>
        <p14:stopEvt time="4307" objId="6"/>
        <p14:playEvt time="4307" objId="6"/>
        <p14:stopEvt time="14462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6273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972" y="0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0490"/>
            <a:ext cx="11846170" cy="1401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</a:rPr>
              <a:t>We have the support of: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64962" y="3377900"/>
            <a:ext cx="5374512" cy="2143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</a:rPr>
              <a:t>BTs Chief Medical Officer: Dr Richard Caddis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95522" y="3291362"/>
            <a:ext cx="5374512" cy="165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Head of BT Welfare: Bruce Greenhalgh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36734" y="4707442"/>
            <a:ext cx="3287216" cy="165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</a:rPr>
              <a:t>BT Volunteering team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82444" y="5049168"/>
            <a:ext cx="2699623" cy="165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</a:rPr>
              <a:t>Prospect and CWU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F7A16-A554-4CFE-B4BF-E0590ED7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86" y="317908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7722"/>
      </p:ext>
    </p:extLst>
  </p:cSld>
  <p:clrMapOvr>
    <a:masterClrMapping/>
  </p:clrMapOvr>
  <p:transition spd="slow" advClick="0" advTm="1833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7095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160" y="0"/>
            <a:ext cx="12890607" cy="79296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505" y="2684645"/>
            <a:ext cx="11846170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</a:rPr>
              <a:t>We have 618 members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Many trained in Mental Health Support &amp;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able and available to be a ‘listening ear’ to anybody in BT</a:t>
            </a:r>
          </a:p>
          <a:p>
            <a:pPr marL="0" indent="0" algn="ctr">
              <a:buNone/>
            </a:pP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61" y="864338"/>
            <a:ext cx="419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Today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551E9-9C9E-4FF2-9CA1-53666E98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68" y="371302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3428"/>
      </p:ext>
    </p:extLst>
  </p:cSld>
  <p:clrMapOvr>
    <a:masterClrMapping/>
  </p:clrMapOvr>
  <p:transition spd="slow" advClick="0" advTm="97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5856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914" y="0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956"/>
            <a:ext cx="11846170" cy="17601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dirty="0">
                <a:solidFill>
                  <a:schemeClr val="bg1"/>
                </a:solidFill>
              </a:rPr>
              <a:t>The volunteers have experience of:</a:t>
            </a:r>
          </a:p>
          <a:p>
            <a:pPr marL="0" indent="0" algn="ctr">
              <a:buNone/>
            </a:pP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407757-3788-43DD-BBC4-9E1348AFF00A}"/>
              </a:ext>
            </a:extLst>
          </p:cNvPr>
          <p:cNvSpPr txBox="1">
            <a:spLocks/>
          </p:cNvSpPr>
          <p:nvPr/>
        </p:nvSpPr>
        <p:spPr>
          <a:xfrm>
            <a:off x="79513" y="3351964"/>
            <a:ext cx="11846170" cy="1760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</a:rPr>
              <a:t>abuse    -  armed forces -  autism spectrum conditions  -  anxiety   - bereavement  - bi-polar disorder  - cancer support  - chronic pain management  - dementia  - depression  - divorce  - drugs and alcohol issues  - eating disorders  - epilepsy  - gambling addiction  - migraines  - 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</a:rPr>
              <a:t>obsessive compulsive disorders (OCD) - post-natal depression -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</a:rPr>
              <a:t>post-traumatic stress disorder - psychosis conditions  - stress &amp; burnout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DefaultOcx">
            <a:extLst>
              <a:ext uri="{FF2B5EF4-FFF2-40B4-BE49-F238E27FC236}">
                <a16:creationId xmlns:a16="http://schemas.microsoft.com/office/drawing/2014/main" id="{32A97A6E-B156-4B4D-AFCE-B60C75DD4F2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Checkbox1">
            <a:extLst>
              <a:ext uri="{FF2B5EF4-FFF2-40B4-BE49-F238E27FC236}">
                <a16:creationId xmlns:a16="http://schemas.microsoft.com/office/drawing/2014/main" id="{52F08387-038E-497F-A35A-CD2ED4721D8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Checkbox2">
            <a:extLst>
              <a:ext uri="{FF2B5EF4-FFF2-40B4-BE49-F238E27FC236}">
                <a16:creationId xmlns:a16="http://schemas.microsoft.com/office/drawing/2014/main" id="{F1E72A0B-F8C1-440C-A288-DFDB86AA767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Checkbox3">
            <a:extLst>
              <a:ext uri="{FF2B5EF4-FFF2-40B4-BE49-F238E27FC236}">
                <a16:creationId xmlns:a16="http://schemas.microsoft.com/office/drawing/2014/main" id="{D8AFF483-F9C9-48B3-BBA6-BB7DAC7C460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Checkbox4">
            <a:extLst>
              <a:ext uri="{FF2B5EF4-FFF2-40B4-BE49-F238E27FC236}">
                <a16:creationId xmlns:a16="http://schemas.microsoft.com/office/drawing/2014/main" id="{CEC65438-DC46-495F-A0A9-B44345C0F16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Checkbox5">
            <a:extLst>
              <a:ext uri="{FF2B5EF4-FFF2-40B4-BE49-F238E27FC236}">
                <a16:creationId xmlns:a16="http://schemas.microsoft.com/office/drawing/2014/main" id="{7D95AF42-E84D-4874-B641-2EA38724BBA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Checkbox6">
            <a:extLst>
              <a:ext uri="{FF2B5EF4-FFF2-40B4-BE49-F238E27FC236}">
                <a16:creationId xmlns:a16="http://schemas.microsoft.com/office/drawing/2014/main" id="{E7D6AA2C-97E4-4FD3-9181-A289CC33F2E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Checkbox7">
            <a:extLst>
              <a:ext uri="{FF2B5EF4-FFF2-40B4-BE49-F238E27FC236}">
                <a16:creationId xmlns:a16="http://schemas.microsoft.com/office/drawing/2014/main" id="{5A34C83C-DA2D-4444-8BA4-3CDA1D061C0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Checkbox8">
            <a:extLst>
              <a:ext uri="{FF2B5EF4-FFF2-40B4-BE49-F238E27FC236}">
                <a16:creationId xmlns:a16="http://schemas.microsoft.com/office/drawing/2014/main" id="{A76784B7-7E89-41EC-B1F1-9ADF8D7F0C3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Checkbox9">
            <a:extLst>
              <a:ext uri="{FF2B5EF4-FFF2-40B4-BE49-F238E27FC236}">
                <a16:creationId xmlns:a16="http://schemas.microsoft.com/office/drawing/2014/main" id="{870841D6-B270-4764-95B4-510AB7E7F5A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Checkbox10">
            <a:extLst>
              <a:ext uri="{FF2B5EF4-FFF2-40B4-BE49-F238E27FC236}">
                <a16:creationId xmlns:a16="http://schemas.microsoft.com/office/drawing/2014/main" id="{FB57AA81-782E-4E26-A1B4-F61D8AB15A2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Checkbox11">
            <a:extLst>
              <a:ext uri="{FF2B5EF4-FFF2-40B4-BE49-F238E27FC236}">
                <a16:creationId xmlns:a16="http://schemas.microsoft.com/office/drawing/2014/main" id="{7997806F-153C-4CB1-99BF-ACCBB91A786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Checkbox12">
            <a:extLst>
              <a:ext uri="{FF2B5EF4-FFF2-40B4-BE49-F238E27FC236}">
                <a16:creationId xmlns:a16="http://schemas.microsoft.com/office/drawing/2014/main" id="{0C32A502-1F64-4E37-903E-E6C2D2D413B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Checkbox13">
            <a:extLst>
              <a:ext uri="{FF2B5EF4-FFF2-40B4-BE49-F238E27FC236}">
                <a16:creationId xmlns:a16="http://schemas.microsoft.com/office/drawing/2014/main" id="{62CF28F2-508D-4D1F-B7F8-0D1DA7EDB01E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Checkbox14">
            <a:extLst>
              <a:ext uri="{FF2B5EF4-FFF2-40B4-BE49-F238E27FC236}">
                <a16:creationId xmlns:a16="http://schemas.microsoft.com/office/drawing/2014/main" id="{2559EE07-C180-4677-9E3F-E4EA9E0A747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Checkbox15">
            <a:extLst>
              <a:ext uri="{FF2B5EF4-FFF2-40B4-BE49-F238E27FC236}">
                <a16:creationId xmlns:a16="http://schemas.microsoft.com/office/drawing/2014/main" id="{54A051BE-6CDC-4266-BB7C-70BFD85886B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Checkbox16">
            <a:extLst>
              <a:ext uri="{FF2B5EF4-FFF2-40B4-BE49-F238E27FC236}">
                <a16:creationId xmlns:a16="http://schemas.microsoft.com/office/drawing/2014/main" id="{F26FDECC-8ACE-4F37-BB36-60CD4FF9FE9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Checkbox17">
            <a:extLst>
              <a:ext uri="{FF2B5EF4-FFF2-40B4-BE49-F238E27FC236}">
                <a16:creationId xmlns:a16="http://schemas.microsoft.com/office/drawing/2014/main" id="{14E69FEA-1B9E-48D6-8D90-7DD149C960E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Checkbox18">
            <a:extLst>
              <a:ext uri="{FF2B5EF4-FFF2-40B4-BE49-F238E27FC236}">
                <a16:creationId xmlns:a16="http://schemas.microsoft.com/office/drawing/2014/main" id="{FDCCEF01-8D3E-4FE4-BE8B-E8A3E3A6866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Checkbox19">
            <a:extLst>
              <a:ext uri="{FF2B5EF4-FFF2-40B4-BE49-F238E27FC236}">
                <a16:creationId xmlns:a16="http://schemas.microsoft.com/office/drawing/2014/main" id="{A86D4B23-04B0-4872-9C99-A0C1D9576D6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Checkbox20">
            <a:extLst>
              <a:ext uri="{FF2B5EF4-FFF2-40B4-BE49-F238E27FC236}">
                <a16:creationId xmlns:a16="http://schemas.microsoft.com/office/drawing/2014/main" id="{8CBBBCEA-2518-4FF5-8291-CD8D4A68ECC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Checkbox21">
            <a:extLst>
              <a:ext uri="{FF2B5EF4-FFF2-40B4-BE49-F238E27FC236}">
                <a16:creationId xmlns:a16="http://schemas.microsoft.com/office/drawing/2014/main" id="{51ECAA87-BD95-455E-B758-A0A537BCFDE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Checkbox22">
            <a:extLst>
              <a:ext uri="{FF2B5EF4-FFF2-40B4-BE49-F238E27FC236}">
                <a16:creationId xmlns:a16="http://schemas.microsoft.com/office/drawing/2014/main" id="{1F49B82D-B39A-4599-AA7A-6AF8200867E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Checkbox23">
            <a:extLst>
              <a:ext uri="{FF2B5EF4-FFF2-40B4-BE49-F238E27FC236}">
                <a16:creationId xmlns:a16="http://schemas.microsoft.com/office/drawing/2014/main" id="{B01B0777-F3F9-4F44-BA32-F55F0157EEF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7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5718E-1781-4AFB-AEB7-5DC0600C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50" y="259868"/>
            <a:ext cx="5063796" cy="17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5295"/>
      </p:ext>
    </p:extLst>
  </p:cSld>
  <p:clrMapOvr>
    <a:masterClrMapping/>
  </p:clrMapOvr>
  <p:transition spd="slow" advClick="0" advTm="97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8008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985" y="348516"/>
            <a:ext cx="11846170" cy="5794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800" dirty="0">
                <a:solidFill>
                  <a:schemeClr val="bg1"/>
                </a:solidFill>
              </a:rPr>
              <a:t>The Peer to Peer Support Network provides informal Mental Health Support across the whole of BT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</p:spTree>
    <p:extLst>
      <p:ext uri="{BB962C8B-B14F-4D97-AF65-F5344CB8AC3E}">
        <p14:creationId xmlns:p14="http://schemas.microsoft.com/office/powerpoint/2010/main" val="690321131"/>
      </p:ext>
    </p:extLst>
  </p:cSld>
  <p:clrMapOvr>
    <a:masterClrMapping/>
  </p:clrMapOvr>
  <p:transition spd="slow" advClick="0" advTm="1141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7230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57" y="-1397659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505" y="2684645"/>
            <a:ext cx="11846170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8800" dirty="0">
                <a:solidFill>
                  <a:schemeClr val="bg1"/>
                </a:solidFill>
              </a:rPr>
              <a:t>Details at http://snip.bt.com/listen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7EE5D-E6D5-47AC-B715-7B7E6CA8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01" y="-253088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92014"/>
      </p:ext>
    </p:extLst>
  </p:cSld>
  <p:clrMapOvr>
    <a:masterClrMapping/>
  </p:clrMapOvr>
  <p:transition spd="slow" advClick="0" advTm="59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5853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505" y="2684645"/>
            <a:ext cx="11846170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</a:rPr>
              <a:t>To become a volunteer…</a:t>
            </a:r>
          </a:p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  <a:hlinkClick r:id="rId3"/>
              </a:rPr>
              <a:t>http://snip.bt.com/listen</a:t>
            </a:r>
            <a:r>
              <a:rPr lang="en-GB" sz="6600" dirty="0">
                <a:solidFill>
                  <a:schemeClr val="bg1"/>
                </a:solidFill>
              </a:rPr>
              <a:t>   following the link to </a:t>
            </a:r>
          </a:p>
          <a:p>
            <a:pPr marL="0" indent="0" algn="ctr">
              <a:buNone/>
            </a:pPr>
            <a:r>
              <a:rPr lang="en-GB" sz="6600" dirty="0">
                <a:hlinkClick r:id="rId4"/>
              </a:rPr>
              <a:t>What can I do to help others ?</a:t>
            </a:r>
            <a:endParaRPr lang="en-GB" sz="6600" dirty="0"/>
          </a:p>
          <a:p>
            <a:pPr marL="0" indent="0" algn="ctr">
              <a:buNone/>
            </a:pP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A1270-05D7-4E0B-B089-C256F1E66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01" y="-253088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10918"/>
      </p:ext>
    </p:extLst>
  </p:cSld>
  <p:clrMapOvr>
    <a:masterClrMapping/>
  </p:clrMapOvr>
  <p:transition spd="slow" advClick="0" advTm="1366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2205" y="6455253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4EE1A-89E5-4687-AA7E-9D5F6A88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30" y="1427900"/>
            <a:ext cx="9374370" cy="32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2983"/>
      </p:ext>
    </p:extLst>
  </p:cSld>
  <p:clrMapOvr>
    <a:masterClrMapping/>
  </p:clrMapOvr>
  <p:transition spd="slow" advClick="0" advTm="27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099" y="-703385"/>
            <a:ext cx="13759361" cy="84640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505" y="2684645"/>
            <a:ext cx="11846170" cy="4173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600" dirty="0">
                <a:solidFill>
                  <a:schemeClr val="bg1"/>
                </a:solidFill>
              </a:rPr>
              <a:t>To find a listening ear… </a:t>
            </a:r>
            <a:r>
              <a:rPr lang="en-GB" sz="6600" dirty="0">
                <a:solidFill>
                  <a:schemeClr val="bg1"/>
                </a:solidFill>
                <a:hlinkClick r:id="rId3"/>
              </a:rPr>
              <a:t>http://snip.bt.com/listen</a:t>
            </a:r>
            <a:r>
              <a:rPr lang="en-GB" sz="6600" dirty="0">
                <a:solidFill>
                  <a:schemeClr val="bg1"/>
                </a:solidFill>
              </a:rPr>
              <a:t>   following the link to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u="sng" dirty="0">
                <a:hlinkClick r:id="rId4"/>
              </a:rPr>
              <a:t>Search for Volunteers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205" y="6466828"/>
            <a:ext cx="117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http://snip.bt.com/listen                                                  listen@bt.com                          Text '81192' starting your message p2psn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6F351-656F-4FFA-8D97-A761234E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01" y="-253088"/>
            <a:ext cx="8743597" cy="19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6760"/>
      </p:ext>
    </p:extLst>
  </p:cSld>
  <p:clrMapOvr>
    <a:masterClrMapping/>
  </p:clrMapOvr>
  <p:transition spd="slow" advClick="0" advTm="1095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F161A695292488ACCE82605A1089A" ma:contentTypeVersion="13" ma:contentTypeDescription="Create a new document." ma:contentTypeScope="" ma:versionID="22b32e02376cfcd52da245d8b4274d31">
  <xsd:schema xmlns:xsd="http://www.w3.org/2001/XMLSchema" xmlns:xs="http://www.w3.org/2001/XMLSchema" xmlns:p="http://schemas.microsoft.com/office/2006/metadata/properties" xmlns:ns3="5551d570-564c-4f4b-be19-75c2edaa4698" xmlns:ns4="976bb636-4ac9-4c1f-a844-993fa1bea4a8" targetNamespace="http://schemas.microsoft.com/office/2006/metadata/properties" ma:root="true" ma:fieldsID="59dbff5db236510fbcc1bf1baf9bd550" ns3:_="" ns4:_="">
    <xsd:import namespace="5551d570-564c-4f4b-be19-75c2edaa4698"/>
    <xsd:import namespace="976bb636-4ac9-4c1f-a844-993fa1bea4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1d570-564c-4f4b-be19-75c2edaa4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bb636-4ac9-4c1f-a844-993fa1bea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0E3331-D803-473B-9767-F170E763E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51d570-564c-4f4b-be19-75c2edaa4698"/>
    <ds:schemaRef ds:uri="976bb636-4ac9-4c1f-a844-993fa1bea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158430-4253-42B3-BE2A-D48FECBA0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D616FC-F842-403C-8968-640350C641E6}">
  <ds:schemaRefs>
    <ds:schemaRef ds:uri="5551d570-564c-4f4b-be19-75c2edaa4698"/>
    <ds:schemaRef ds:uri="http://purl.org/dc/dcmitype/"/>
    <ds:schemaRef ds:uri="http://purl.org/dc/terms/"/>
    <ds:schemaRef ds:uri="http://schemas.microsoft.com/office/2006/documentManagement/types"/>
    <ds:schemaRef ds:uri="976bb636-4ac9-4c1f-a844-993fa1bea4a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617</Words>
  <Application>Microsoft Office PowerPoint</Application>
  <PresentationFormat>Widescreen</PresentationFormat>
  <Paragraphs>63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Carrington,G,Graham,TNK2 R</dc:creator>
  <cp:lastModifiedBy>Chris Ingram</cp:lastModifiedBy>
  <cp:revision>14</cp:revision>
  <dcterms:created xsi:type="dcterms:W3CDTF">2018-03-21T15:30:48Z</dcterms:created>
  <dcterms:modified xsi:type="dcterms:W3CDTF">2022-04-20T11:14:54Z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0x010100CBDF161A695292488ACCE82605A1089A</vt:lpwstr>
  </property>
  <property fmtid="{D5CDD505-2E9C-101B-9397-08002B2CF9AE}" pid="3" name="MSIP_Label_55818d02-8d25-4bb9-b27c-e4db64670887_Enabled">
    <vt:lpwstr>true</vt:lpwstr>
  </property>
  <property fmtid="{D5CDD505-2E9C-101B-9397-08002B2CF9AE}" pid="4" name="MSIP_Label_55818d02-8d25-4bb9-b27c-e4db64670887_SetDate">
    <vt:lpwstr>2021-11-05T09:08:08Z</vt:lpwstr>
  </property>
  <property fmtid="{D5CDD505-2E9C-101B-9397-08002B2CF9AE}" pid="5" name="MSIP_Label_55818d02-8d25-4bb9-b27c-e4db64670887_Method">
    <vt:lpwstr>Standard</vt:lpwstr>
  </property>
  <property fmtid="{D5CDD505-2E9C-101B-9397-08002B2CF9AE}" pid="6" name="MSIP_Label_55818d02-8d25-4bb9-b27c-e4db64670887_Name">
    <vt:lpwstr>55818d02-8d25-4bb9-b27c-e4db64670887</vt:lpwstr>
  </property>
  <property fmtid="{D5CDD505-2E9C-101B-9397-08002B2CF9AE}" pid="7" name="MSIP_Label_55818d02-8d25-4bb9-b27c-e4db64670887_SiteId">
    <vt:lpwstr>a7f35688-9c00-4d5e-ba41-29f146377ab0</vt:lpwstr>
  </property>
  <property fmtid="{D5CDD505-2E9C-101B-9397-08002B2CF9AE}" pid="8" name="MSIP_Label_55818d02-8d25-4bb9-b27c-e4db64670887_ActionId">
    <vt:lpwstr>b8211bd7-fc52-4fbc-b03e-272a4cb2a5c9</vt:lpwstr>
  </property>
  <property fmtid="{D5CDD505-2E9C-101B-9397-08002B2CF9AE}" pid="9" name="MSIP_Label_55818d02-8d25-4bb9-b27c-e4db64670887_ContentBits">
    <vt:lpwstr>0</vt:lpwstr>
  </property>
</Properties>
</file>