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57" d="100"/>
          <a:sy n="57" d="100"/>
        </p:scale>
        <p:origin x="-3162" y="-13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451CF3-D643-4ADA-AF67-C57D8D433C3B}" type="datetimeFigureOut">
              <a:rPr lang="en-GB"/>
              <a:pPr>
                <a:defRPr/>
              </a:pPr>
              <a:t>18/03/2017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0E6661-AD34-472F-ADC1-C593825852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17ADC75-169D-4FB0-B41C-E65F45D3986E}" type="datetimeFigureOut">
              <a:rPr lang="en-GB"/>
              <a:pPr>
                <a:defRPr/>
              </a:pPr>
              <a:t>18/03/2017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A9D87D-E8CE-4C49-B501-9218BA22F4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IOSH Webinar New legislation on EMF 30 Nov 2016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7F6A56-6AA1-4609-A5F8-4A1B70AB4FC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cs typeface="Arial" charset="0"/>
            </a:endParaRPr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558D94-2382-488A-A993-AAEB2C69A60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>
              <a:cs typeface="Arial" charset="0"/>
            </a:endParaRP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C6D7FB-563F-45D1-9D0D-407B84B0F3F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0A3750-2949-4088-9663-8589DDF7952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cs typeface="Arial" charset="0"/>
            </a:endParaRPr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B2A278-7717-4F5D-8CBA-95B074B5761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>
              <a:cs typeface="Arial" charset="0"/>
            </a:endParaRP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A28F75-AEEF-47B0-85B3-697FD49FC5F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>
              <a:cs typeface="Arial" charset="0"/>
            </a:endParaRPr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DE1F82-0787-416E-A41B-58B85E8F10A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>
              <a:cs typeface="Arial" charset="0"/>
            </a:endParaRPr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999AC5-C0AB-4817-AE03-F4FF003F0D4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>
              <a:cs typeface="Arial" charset="0"/>
            </a:endParaRPr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265AA2-8F49-4528-AF8A-1E5A701DC9F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>
              <a:cs typeface="Arial" charset="0"/>
            </a:endParaRPr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F8ADBB-D0A6-4449-9130-AB3462E0405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>
              <a:cs typeface="Arial" charset="0"/>
            </a:endParaRPr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446A24-2D43-4195-812D-76EB3BA971D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>
              <a:cs typeface="Arial" charset="0"/>
            </a:endParaRPr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81941E-0ED5-46EB-879E-983EF51B117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cs typeface="Arial" charset="0"/>
            </a:endParaRP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157E6A-5D14-4EB3-B280-FEF55193D59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>
              <a:cs typeface="Arial" charset="0"/>
            </a:endParaRPr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D9ED73-2A7D-4965-A513-FBAE66C1E98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>
              <a:cs typeface="Arial" charset="0"/>
            </a:endParaRPr>
          </a:p>
        </p:txBody>
      </p:sp>
      <p:sp>
        <p:nvSpPr>
          <p:cNvPr id="57348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246DB5-7B0A-42D8-AF5B-A501504FDAA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>
              <a:cs typeface="Arial" charset="0"/>
            </a:endParaRPr>
          </a:p>
        </p:txBody>
      </p:sp>
      <p:sp>
        <p:nvSpPr>
          <p:cNvPr id="5939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A240D4-4658-4CAC-85DC-7BD3CC3AB20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>
              <a:cs typeface="Arial" charset="0"/>
            </a:endParaRPr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C0C4D-48CC-4F17-8E63-0EF62630774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cs typeface="Arial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DAEE47-8A75-4B22-B810-23E668E1789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cs typeface="Arial" charset="0"/>
            </a:endParaRP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E79F20-F7BA-4254-8AFD-1CA85ECB10D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cs typeface="Arial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6695F2-C1C8-4F13-9D38-7C58E74F9AD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cs typeface="Arial" charset="0"/>
            </a:endParaRP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6AAA49-1779-48AE-B1DB-FDD8353CD54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cs typeface="Arial" charset="0"/>
            </a:endParaRP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6AE1F7-E34A-45AF-A786-52CA992612B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cs typeface="Arial" charset="0"/>
            </a:endParaRP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973256-644C-42B3-8083-F0F4579E1AB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cs typeface="Arial" charset="0"/>
            </a:endParaRPr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5643E-1567-4ECC-BB04-64E10725103D}" type="datetime4">
              <a:rPr lang="en-GB"/>
              <a:pPr>
                <a:defRPr/>
              </a:pPr>
              <a:t>18 March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www.unionsafety.eu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952C6-2C23-4C18-9952-676A0E3A61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CE111-ADD0-4C64-B474-0F633322B372}" type="datetime4">
              <a:rPr lang="en-GB"/>
              <a:pPr>
                <a:defRPr/>
              </a:pPr>
              <a:t>18 March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www.unionsafety.eu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F34D7-9A71-4F53-B6CA-8B73E86BE5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167A3-C684-4F90-968B-A0B8A94FB728}" type="datetime4">
              <a:rPr lang="en-GB"/>
              <a:pPr>
                <a:defRPr/>
              </a:pPr>
              <a:t>18 March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www.unionsafety.eu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8E336-3888-4413-B79E-E8FB7C2676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75D4-F638-476B-A033-A3A2C67A2EBB}" type="datetime4">
              <a:rPr lang="en-GB"/>
              <a:pPr>
                <a:defRPr/>
              </a:pPr>
              <a:t>18 March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www.unionsafety.eu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3FA45-ADF5-459E-8601-D8B4F944D2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8432C-207F-494B-BBF9-38E19264B15B}" type="datetime4">
              <a:rPr lang="en-GB"/>
              <a:pPr>
                <a:defRPr/>
              </a:pPr>
              <a:t>18 March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www.unionsafety.eu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9B96A-FFA0-49E1-B2E9-D3C17C9BC0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E5D81-E12E-4CC9-8975-8B253E91A1DA}" type="datetime4">
              <a:rPr lang="en-GB"/>
              <a:pPr>
                <a:defRPr/>
              </a:pPr>
              <a:t>18 March 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www.unionsafety.eu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FB4F-0BFB-48C9-A36B-1034587A5E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2DEC2-B232-454A-A271-B37D4C2AA7F1}" type="datetime4">
              <a:rPr lang="en-GB"/>
              <a:pPr>
                <a:defRPr/>
              </a:pPr>
              <a:t>18 March 2017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www.unionsafety.eu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315E5-D00C-4C78-834C-30202DA488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F22AD-91FD-4F03-A5EE-FB494F13C644}" type="datetime4">
              <a:rPr lang="en-GB"/>
              <a:pPr>
                <a:defRPr/>
              </a:pPr>
              <a:t>18 March 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www.unionsafety.eu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1633-B9D2-4B23-A631-1BD237064F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AC0E9-0F26-40E0-AD80-5FDC09587D97}" type="datetime4">
              <a:rPr lang="en-GB"/>
              <a:pPr>
                <a:defRPr/>
              </a:pPr>
              <a:t>18 March 2017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www.unionsafety.eu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A002-DE7C-461B-A2FE-EE0982D902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E8149-0F30-4708-B793-FCC7134C4560}" type="datetime4">
              <a:rPr lang="en-GB"/>
              <a:pPr>
                <a:defRPr/>
              </a:pPr>
              <a:t>18 March 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www.unionsafety.eu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025A4-700A-4A42-B47E-CCAB1650ED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BD042-1671-47E1-9764-2A10C1A69720}" type="datetime4">
              <a:rPr lang="en-GB"/>
              <a:pPr>
                <a:defRPr/>
              </a:pPr>
              <a:t>18 March 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www.unionsafety.eu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5CEB7-2CD0-4809-BC88-8A4D518007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923374-9348-425B-872D-81C77E5B9139}" type="datetime4">
              <a:rPr lang="en-GB"/>
              <a:pPr>
                <a:defRPr/>
              </a:pPr>
              <a:t>18 March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25E331-CC82-41C2-908F-063BB47CE8C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4213" y="620713"/>
            <a:ext cx="7772400" cy="5716587"/>
          </a:xfrm>
        </p:spPr>
        <p:txBody>
          <a:bodyPr/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CA92F-0A11-4C4F-BB39-CF9454B87D70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1052513"/>
            <a:ext cx="71580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064EC-3ADB-4DC4-B085-DBD3450CE3F4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963" y="720725"/>
            <a:ext cx="767238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D0AFB-C1AB-4901-AB9F-D557A824A311}" type="slidenum">
              <a:rPr lang="en-GB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08050"/>
            <a:ext cx="8462963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CA7FE-89C3-45C0-B9DC-FF82E88823CB}" type="slidenum">
              <a:rPr lang="en-GB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713" y="836613"/>
            <a:ext cx="76485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43D65-46C8-4DB2-AC1A-0F29C3F417A8}" type="slidenum">
              <a:rPr lang="en-GB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742950"/>
            <a:ext cx="72009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0EA86-3ED7-4F54-9D98-710756239D45}" type="slidenum">
              <a:rPr lang="en-GB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765175"/>
            <a:ext cx="79057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379EB-F159-451E-B64E-B23D2DB259A5}" type="slidenum">
              <a:rPr lang="en-GB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313" y="908050"/>
            <a:ext cx="72628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BC6AB-6F3F-419C-B325-A5EB8D9D84CE}" type="slidenum">
              <a:rPr lang="en-GB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981075"/>
            <a:ext cx="7745413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3196F-FE12-429F-9652-FACE4E3CBC60}" type="slidenum">
              <a:rPr lang="en-GB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0" y="620713"/>
            <a:ext cx="80422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14F7D-E141-4E73-A059-16201FA29169}" type="slidenum">
              <a:rPr lang="en-GB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76263"/>
            <a:ext cx="777240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787400"/>
            <a:ext cx="73755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DF3A7-9A4E-4C48-ABEC-2A1DCDEEDFC1}" type="slidenum">
              <a:rPr lang="en-GB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692150"/>
            <a:ext cx="7272337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02A5A-CD73-4585-BF09-1ADB0C259CA4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825" y="981075"/>
            <a:ext cx="78803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C2D00-912F-46D2-9D6B-257DF71FF465}" type="slidenum">
              <a:rPr lang="en-GB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20713"/>
            <a:ext cx="76327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F28B0-60B7-4A29-9840-6563FA05F41A}" type="slidenum">
              <a:rPr lang="en-GB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85800"/>
            <a:ext cx="7559675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F950-2DB9-4220-9649-A77F5530C32A}" type="slidenum">
              <a:rPr lang="en-GB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747713"/>
            <a:ext cx="7488237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8C791-766E-483F-91EE-8D3570F8067E}" type="slidenum">
              <a:rPr lang="en-GB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6675" y="1322388"/>
            <a:ext cx="6643688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Box 1"/>
          <p:cNvSpPr txBox="1">
            <a:spLocks noChangeArrowheads="1"/>
          </p:cNvSpPr>
          <p:nvPr/>
        </p:nvSpPr>
        <p:spPr bwMode="auto">
          <a:xfrm>
            <a:off x="1598613" y="549275"/>
            <a:ext cx="6121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 INFORMATION OWNED BY JULIA CLARK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1DF01-BEB5-4153-B4FD-C40351B02F6F}" type="slidenum">
              <a:rPr lang="en-GB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981075"/>
            <a:ext cx="7229475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FEA4D-6505-4231-964B-F1A290759283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138" y="1052513"/>
            <a:ext cx="72390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E4DB9-7570-4D17-9AE8-A4F7DFF77ABA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527050"/>
            <a:ext cx="7561262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357FC-2F2A-4CA6-B305-FAF5FC221340}" type="slidenum">
              <a:rPr lang="en-GB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692150"/>
            <a:ext cx="7305675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23364-C8EA-4851-8C66-F0FEDA042193}" type="slidenum">
              <a:rPr lang="en-GB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73088"/>
            <a:ext cx="777240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765175"/>
            <a:ext cx="720883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C9145-877B-4B91-ACDF-1C492A499EFA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855663"/>
            <a:ext cx="72009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CFFEF-AF45-4826-A28B-4CD80BB28F16}" type="slidenum">
              <a:rPr lang="en-GB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www.unionsafety.eu</a:t>
            </a:r>
            <a:endParaRPr lang="en-GB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613" y="823913"/>
            <a:ext cx="7137400" cy="52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84</Words>
  <Application>Microsoft Office PowerPoint</Application>
  <PresentationFormat>On-screen Show (4:3)</PresentationFormat>
  <Paragraphs>73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Arial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Kris</cp:lastModifiedBy>
  <cp:revision>7</cp:revision>
  <dcterms:created xsi:type="dcterms:W3CDTF">2017-01-03T12:14:24Z</dcterms:created>
  <dcterms:modified xsi:type="dcterms:W3CDTF">2017-03-18T12:33:06Z</dcterms:modified>
</cp:coreProperties>
</file>